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309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310" r:id="rId30"/>
    <p:sldId id="288" r:id="rId31"/>
    <p:sldId id="289" r:id="rId32"/>
    <p:sldId id="311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90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A0B0-E68E-4D9B-9A0A-3C9DCC29E0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EFAD-9E38-4E31-9A0E-7EFA1F11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5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A0B0-E68E-4D9B-9A0A-3C9DCC29E0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EFAD-9E38-4E31-9A0E-7EFA1F11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1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A0B0-E68E-4D9B-9A0A-3C9DCC29E0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EFAD-9E38-4E31-9A0E-7EFA1F11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9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A0B0-E68E-4D9B-9A0A-3C9DCC29E0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EFAD-9E38-4E31-9A0E-7EFA1F11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5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A0B0-E68E-4D9B-9A0A-3C9DCC29E0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EFAD-9E38-4E31-9A0E-7EFA1F11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A0B0-E68E-4D9B-9A0A-3C9DCC29E0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EFAD-9E38-4E31-9A0E-7EFA1F11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7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A0B0-E68E-4D9B-9A0A-3C9DCC29E0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EFAD-9E38-4E31-9A0E-7EFA1F11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4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A0B0-E68E-4D9B-9A0A-3C9DCC29E0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EFAD-9E38-4E31-9A0E-7EFA1F11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2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A0B0-E68E-4D9B-9A0A-3C9DCC29E0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EFAD-9E38-4E31-9A0E-7EFA1F11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1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A0B0-E68E-4D9B-9A0A-3C9DCC29E0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EFAD-9E38-4E31-9A0E-7EFA1F11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7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A0B0-E68E-4D9B-9A0A-3C9DCC29E0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EFAD-9E38-4E31-9A0E-7EFA1F11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7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A0B0-E68E-4D9B-9A0A-3C9DCC29E07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7EFAD-9E38-4E31-9A0E-7EFA1F11E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6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5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0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84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7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" r="35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94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4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03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6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61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81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21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2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3797" cy="699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8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5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57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64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2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94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51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8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95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99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7867" cy="68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28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1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63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62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45" y="0"/>
            <a:ext cx="3161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2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9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27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96" y="0"/>
            <a:ext cx="7402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15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21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28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89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02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1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736" cy="693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5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0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1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45" y="0"/>
            <a:ext cx="3161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6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50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Widescreen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synesis</cp:lastModifiedBy>
  <cp:revision>17</cp:revision>
  <dcterms:created xsi:type="dcterms:W3CDTF">2026-01-28T12:41:01Z</dcterms:created>
  <dcterms:modified xsi:type="dcterms:W3CDTF">2026-04-12T10:51:34Z</dcterms:modified>
</cp:coreProperties>
</file>